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7"/>
    <p:restoredTop sz="94639"/>
  </p:normalViewPr>
  <p:slideViewPr>
    <p:cSldViewPr snapToGrid="0" snapToObjects="1">
      <p:cViewPr varScale="1">
        <p:scale>
          <a:sx n="83" d="100"/>
          <a:sy n="83" d="100"/>
        </p:scale>
        <p:origin x="200" y="1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0891-D382-E247-867B-BF50B7DB9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758032-12AC-DE40-B15A-10A392E7F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F4060-73A7-FB40-B5CD-CD9DFF9FC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F50-58AC-1D45-A47E-65BD8F14732C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481B2-04F9-F743-B804-185F6387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15335-9DB5-0A4B-98EC-77CCA63A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E731-8FC6-E548-A149-6C8914D8E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43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12828-852F-5E44-9DF8-F7F3F556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CB0DD-CC67-A74E-955A-68BB1F2A9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5C19C-A846-FD42-81AB-6E532708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F50-58AC-1D45-A47E-65BD8F14732C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79B16-411F-8D4A-805A-4CBDCC669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2FC86-BFCC-674D-90D6-EE378013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E731-8FC6-E548-A149-6C8914D8E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51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A2F04E-DE39-E047-A1D2-AB33E527E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2B3F9-6476-1C43-BDAF-679760722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CB2BE-09ED-D54F-8B27-29CA63294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F50-58AC-1D45-A47E-65BD8F14732C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F4E71-C888-254C-B8EB-FD73306A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A44BC-F3D5-8D4D-8C99-E0EA22E4B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E731-8FC6-E548-A149-6C8914D8E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95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184A4-9240-A84D-8740-4E91CD20C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B3BA8-1403-DC4E-99C2-05510069B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9EB73-A6C0-2547-AC41-2AEDFB40C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F50-58AC-1D45-A47E-65BD8F14732C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ADFDE-942B-E74A-856A-1885FDC5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5FE57-A9B5-1E45-8ABD-4449C19B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E731-8FC6-E548-A149-6C8914D8E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97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9592-89D5-1140-BB8F-E31FAC009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3FD9C-21F4-6745-9508-40FFB37D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9FFB7-33A3-4E4F-9460-6AB4610C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F50-58AC-1D45-A47E-65BD8F14732C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40DEE-E191-904F-8F98-845E03DA5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71F45-2FF2-7747-BA8D-3DDB4C7C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E731-8FC6-E548-A149-6C8914D8E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81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7FD59-B1BE-5147-8639-51499C7D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56A2C-29E8-0044-9BEA-2088B521A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F040A-661B-794C-BDB6-ADF5E25D8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EB0B4-5072-A843-8DB8-1460F731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F50-58AC-1D45-A47E-65BD8F14732C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673EE-F841-6148-ABAB-4AFD7C3E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B71E4-264A-CA48-A94E-1A786C12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E731-8FC6-E548-A149-6C8914D8E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49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1AD19-9CAF-4C4E-8F90-850CBDD1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E03F7-6127-8C46-9E29-88EFB6C8B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4A58A-051E-DF45-AE56-90C829F93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C880E-BDAB-8F41-9ED4-7ED7765C1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C5381-EB67-A14B-93F9-A66885979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0EB9F3-09E8-9046-8CA6-44AA138A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F50-58AC-1D45-A47E-65BD8F14732C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D95AAB-9FD7-E14E-8D62-5D384D92F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AD8CF5-4613-1B49-B9DC-DA592B46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E731-8FC6-E548-A149-6C8914D8E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620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F454-3DFD-9946-9C8A-89FDC9811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E1827F-C3A6-5245-86A8-BBFA5FDD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F50-58AC-1D45-A47E-65BD8F14732C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D72057-B443-444C-A6A4-C225631D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2343-91D6-3E4C-BFA3-92B8C67A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E731-8FC6-E548-A149-6C8914D8E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9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7ACBE-BB7F-F04B-AEDF-DE4DE076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F50-58AC-1D45-A47E-65BD8F14732C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BFE89-3F94-F74C-9187-681AC43C0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0A8CA-D3DE-EC4E-80FF-FA92FFEC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E731-8FC6-E548-A149-6C8914D8E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595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2E4AC-1F1C-B340-838C-F39EE0D57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B3C37-0AC1-9A45-B1DB-25A8A3E7D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48DE49-3184-3E43-889B-290C5EAD3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3599C-C89E-724C-A80F-D67516257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F50-58AC-1D45-A47E-65BD8F14732C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2AA9B-DE1E-E14D-8697-2E26C302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A442A-0368-E14C-8B69-1CBFBC3D3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E731-8FC6-E548-A149-6C8914D8E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05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5B11A-E3AF-DC46-9F6C-DFA8F801D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61CD59-1F81-4C44-97C7-A417B00C38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BE09D1-9E23-B84B-811C-C608C2D2D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21045-0BCC-FF49-8609-7DF4D138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2F50-58AC-1D45-A47E-65BD8F14732C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89AAB-1696-7744-9D67-14A242CA8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C3E3F-AF6A-2D49-9E05-8167B8CF5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CE731-8FC6-E548-A149-6C8914D8E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66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F4C1F9-2424-8549-ADFA-BA0AAA6D9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F696F-664A-9C4D-ADEB-4E61AAFC8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21DDD-CB92-8F4D-9720-804DF641A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D2F50-58AC-1D45-A47E-65BD8F14732C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956D3-938E-584C-9C95-0A45CD00B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D400C-666D-534D-8FBA-71994F0BD8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CE731-8FC6-E548-A149-6C8914D8E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97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D4446D-03D6-4E4F-9B90-E9E79C2EBE97}"/>
              </a:ext>
            </a:extLst>
          </p:cNvPr>
          <p:cNvSpPr txBox="1"/>
          <p:nvPr/>
        </p:nvSpPr>
        <p:spPr>
          <a:xfrm>
            <a:off x="3573754" y="736965"/>
            <a:ext cx="102823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 err="1"/>
              <a:t>Anasayfa</a:t>
            </a:r>
            <a:endParaRPr lang="tr-T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617CAC-288A-A34B-A69D-5F28C541F695}"/>
              </a:ext>
            </a:extLst>
          </p:cNvPr>
          <p:cNvSpPr txBox="1"/>
          <p:nvPr/>
        </p:nvSpPr>
        <p:spPr>
          <a:xfrm>
            <a:off x="4871463" y="736965"/>
            <a:ext cx="202010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/>
              <a:t>Nükleer Denemeler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E2F369-7E28-8D44-8548-C383DEE55A18}"/>
              </a:ext>
            </a:extLst>
          </p:cNvPr>
          <p:cNvSpPr txBox="1"/>
          <p:nvPr/>
        </p:nvSpPr>
        <p:spPr>
          <a:xfrm>
            <a:off x="248401" y="4934513"/>
            <a:ext cx="177240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/>
              <a:t>Bildiri ve Yayınlar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C64A03-F3EA-6445-919B-42A6AA496A77}"/>
              </a:ext>
            </a:extLst>
          </p:cNvPr>
          <p:cNvSpPr txBox="1"/>
          <p:nvPr/>
        </p:nvSpPr>
        <p:spPr>
          <a:xfrm>
            <a:off x="7161047" y="754053"/>
            <a:ext cx="74892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/>
              <a:t>Kişiler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EC7D58-4B1E-084B-9964-A5C120376FC6}"/>
              </a:ext>
            </a:extLst>
          </p:cNvPr>
          <p:cNvSpPr txBox="1"/>
          <p:nvPr/>
        </p:nvSpPr>
        <p:spPr>
          <a:xfrm>
            <a:off x="8179449" y="754053"/>
            <a:ext cx="8663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/>
              <a:t>İletişim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1CF1D0-B7DC-CE42-BB0C-0B49D56A9F4B}"/>
              </a:ext>
            </a:extLst>
          </p:cNvPr>
          <p:cNvSpPr txBox="1"/>
          <p:nvPr/>
        </p:nvSpPr>
        <p:spPr>
          <a:xfrm>
            <a:off x="248402" y="1793118"/>
            <a:ext cx="19527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/>
              <a:t>Merkez Çalışmaları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1A80A0-7FEE-C44A-BF8C-C45410007284}"/>
              </a:ext>
            </a:extLst>
          </p:cNvPr>
          <p:cNvSpPr txBox="1"/>
          <p:nvPr/>
        </p:nvSpPr>
        <p:spPr>
          <a:xfrm>
            <a:off x="248402" y="2310355"/>
            <a:ext cx="85754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/>
              <a:t>Tarihçe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A16E39-7DCB-EC4A-BB9D-17203C505DCF}"/>
              </a:ext>
            </a:extLst>
          </p:cNvPr>
          <p:cNvSpPr txBox="1"/>
          <p:nvPr/>
        </p:nvSpPr>
        <p:spPr>
          <a:xfrm>
            <a:off x="248402" y="2827592"/>
            <a:ext cx="22477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 err="1"/>
              <a:t>Belbaşı</a:t>
            </a:r>
            <a:r>
              <a:rPr lang="tr-TR" dirty="0"/>
              <a:t> Sismik Dizinim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13A987-CC17-C940-ADA2-1E26CD6919A7}"/>
              </a:ext>
            </a:extLst>
          </p:cNvPr>
          <p:cNvSpPr txBox="1"/>
          <p:nvPr/>
        </p:nvSpPr>
        <p:spPr>
          <a:xfrm>
            <a:off x="248402" y="3344292"/>
            <a:ext cx="17960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/>
              <a:t>Teknik Çalışmalar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897F0B-4C03-2448-9A4F-CF65734367DD}"/>
              </a:ext>
            </a:extLst>
          </p:cNvPr>
          <p:cNvSpPr txBox="1"/>
          <p:nvPr/>
        </p:nvSpPr>
        <p:spPr>
          <a:xfrm>
            <a:off x="248402" y="3862906"/>
            <a:ext cx="102143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/>
              <a:t>Eğitimler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D15F9F-B478-0B47-A9C3-F7C65424AF20}"/>
              </a:ext>
            </a:extLst>
          </p:cNvPr>
          <p:cNvSpPr txBox="1"/>
          <p:nvPr/>
        </p:nvSpPr>
        <p:spPr>
          <a:xfrm>
            <a:off x="248401" y="4408016"/>
            <a:ext cx="221156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 err="1"/>
              <a:t>Çalıştay</a:t>
            </a:r>
            <a:r>
              <a:rPr lang="tr-TR" dirty="0"/>
              <a:t> ve Toplantılar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1E9EBE-F3B5-6F4C-9BB4-BC8E7D3C226E}"/>
              </a:ext>
            </a:extLst>
          </p:cNvPr>
          <p:cNvSpPr txBox="1"/>
          <p:nvPr/>
        </p:nvSpPr>
        <p:spPr>
          <a:xfrm>
            <a:off x="248401" y="5471740"/>
            <a:ext cx="26448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/>
              <a:t>NDKYAÖ B- Çalışma Grubu</a:t>
            </a:r>
          </a:p>
        </p:txBody>
      </p:sp>
    </p:spTree>
    <p:extLst>
      <p:ext uri="{BB962C8B-B14F-4D97-AF65-F5344CB8AC3E}">
        <p14:creationId xmlns:p14="http://schemas.microsoft.com/office/powerpoint/2010/main" val="3916199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2020-03-02T07:52:57Z</dcterms:created>
  <dcterms:modified xsi:type="dcterms:W3CDTF">2020-03-02T07:58:36Z</dcterms:modified>
</cp:coreProperties>
</file>